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0" r:id="rId4"/>
    <p:sldId id="258" r:id="rId5"/>
    <p:sldId id="259" r:id="rId6"/>
    <p:sldId id="278" r:id="rId7"/>
    <p:sldId id="283" r:id="rId8"/>
    <p:sldId id="261" r:id="rId9"/>
    <p:sldId id="279" r:id="rId10"/>
    <p:sldId id="265" r:id="rId11"/>
    <p:sldId id="262" r:id="rId12"/>
    <p:sldId id="276" r:id="rId13"/>
    <p:sldId id="263" r:id="rId14"/>
    <p:sldId id="266" r:id="rId15"/>
    <p:sldId id="267" r:id="rId16"/>
    <p:sldId id="280" r:id="rId17"/>
    <p:sldId id="282" r:id="rId18"/>
    <p:sldId id="281" r:id="rId19"/>
    <p:sldId id="268" r:id="rId20"/>
    <p:sldId id="269" r:id="rId21"/>
    <p:sldId id="272" r:id="rId22"/>
    <p:sldId id="275" r:id="rId23"/>
    <p:sldId id="273" r:id="rId24"/>
    <p:sldId id="274" r:id="rId2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61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424936" cy="276373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B3995D"/>
                </a:solidFill>
              </a:rPr>
              <a:t>О реализации Всероссийского</a:t>
            </a:r>
            <a:br>
              <a:rPr lang="ru-RU" b="1" dirty="0" smtClean="0">
                <a:solidFill>
                  <a:srgbClr val="B3995D"/>
                </a:solidFill>
              </a:rPr>
            </a:br>
            <a:r>
              <a:rPr lang="ru-RU" b="1" dirty="0" smtClean="0">
                <a:solidFill>
                  <a:srgbClr val="B3995D"/>
                </a:solidFill>
              </a:rPr>
              <a:t>физкультурно-спортивного комплекса </a:t>
            </a:r>
            <a:br>
              <a:rPr lang="ru-RU" b="1" dirty="0" smtClean="0">
                <a:solidFill>
                  <a:srgbClr val="B3995D"/>
                </a:solidFill>
              </a:rPr>
            </a:br>
            <a:r>
              <a:rPr lang="ru-RU" b="1" dirty="0" smtClean="0">
                <a:solidFill>
                  <a:srgbClr val="B3995D"/>
                </a:solidFill>
              </a:rPr>
              <a:t>«Готов к труду и обороне»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4365104"/>
            <a:ext cx="5616624" cy="1273696"/>
          </a:xfrm>
        </p:spPr>
        <p:txBody>
          <a:bodyPr>
            <a:normAutofit lnSpcReduction="10000"/>
          </a:bodyPr>
          <a:lstStyle/>
          <a:p>
            <a:r>
              <a:rPr lang="ru-RU" sz="1800" dirty="0" err="1" smtClean="0"/>
              <a:t>Паранин</a:t>
            </a:r>
            <a:r>
              <a:rPr lang="ru-RU" sz="1800" dirty="0" smtClean="0"/>
              <a:t> Дмитрий Викторович</a:t>
            </a:r>
          </a:p>
          <a:p>
            <a:endParaRPr lang="ru-RU" sz="500" dirty="0" smtClean="0"/>
          </a:p>
          <a:p>
            <a:pPr>
              <a:spcBef>
                <a:spcPts val="0"/>
              </a:spcBef>
            </a:pPr>
            <a:r>
              <a:rPr lang="ru-RU" sz="1800" dirty="0" smtClean="0"/>
              <a:t>Начальник отдела физической культуры и спорта </a:t>
            </a:r>
          </a:p>
          <a:p>
            <a:pPr>
              <a:spcBef>
                <a:spcPts val="0"/>
              </a:spcBef>
            </a:pPr>
            <a:r>
              <a:rPr lang="ru-RU" sz="1800" dirty="0" smtClean="0"/>
              <a:t>администрации Чайковского муниципального района</a:t>
            </a:r>
            <a:endParaRPr lang="ru-RU" sz="18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Отборочные соревнования на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летний и зимний Фестиваль ГТО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Людмила\Desktop\L6Asg9y3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86104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Людмила\Desktop\VuL0DuIHzS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Людмила\Desktop\mlnFeI2RzIU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680520" cy="350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31" name="Picture 7" descr="C:\Users\Людмила\Desktop\Новая папка (6)\IMG_2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5472608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Людмила\Desktop\Новая папка (6)\IMG_2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-315416"/>
            <a:ext cx="254428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Людмила\Desktop\Новая папка (6)\IMG_208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645533"/>
            <a:ext cx="2808312" cy="421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Людмила\Desktop\Новая папка (6)\IMG_2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041237"/>
            <a:ext cx="5725144" cy="381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Краевые Фестивали спорта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 по 3 июня 2015 в Перми состоялся летний этап Фестиваля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3-4 декабря 2015 года в Перми состоялся зимний региональный Фестиваль Всероссийского физкультурно-спортивного комплекса «Готов к труду и обороне» (ГТО) среди обучающихся образовательных организаций Пермского края, посвященный 70-годовщине Победы в 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Великой Отечественной войне1941-1945 г. и 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10-летию образования Пермского края.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Людмила\Desktop\GTO 2015 (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789039"/>
            <a:ext cx="5123408" cy="3072043"/>
          </a:xfrm>
          <a:prstGeom prst="rect">
            <a:avLst/>
          </a:prstGeom>
          <a:noFill/>
        </p:spPr>
      </p:pic>
      <p:pic>
        <p:nvPicPr>
          <p:cNvPr id="11267" name="Picture 3" descr="C:\Users\Людмила\Desktop\GTO_WinterFest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2952328" cy="3936437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Первый Фестиваль ГТО, в рамках Всероссийского дня сердца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 descr="C:\Users\Людмила\Desktop\Новая папка (6)\IMG_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7" y="2945905"/>
            <a:ext cx="5868144" cy="3912095"/>
          </a:xfrm>
          <a:prstGeom prst="rect">
            <a:avLst/>
          </a:prstGeom>
          <a:noFill/>
        </p:spPr>
      </p:pic>
      <p:pic>
        <p:nvPicPr>
          <p:cNvPr id="2052" name="Picture 4" descr="C:\Users\Людмила\Desktop\Новая папка (6)\IMG_1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5832649" cy="3888432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Людмила\Desktop\Новая папка (6)\IMG_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25824"/>
            <a:ext cx="6948264" cy="4632176"/>
          </a:xfrm>
          <a:prstGeom prst="rect">
            <a:avLst/>
          </a:prstGeom>
          <a:noFill/>
        </p:spPr>
      </p:pic>
      <p:pic>
        <p:nvPicPr>
          <p:cNvPr id="6" name="Picture 2" descr="C:\Users\Людмила\Desktop\Новая папка (6)\IMG_19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5724636" cy="3816424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Людмила\Desktop\Новая папка (6)\IMG_1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84989"/>
            <a:ext cx="9036496" cy="6024331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Спартакиада среди воспитанников дошкольных учреждений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«От значка ГТО к олимпийской медали»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юдмила\Desktop\jXSKwKS_r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76872"/>
            <a:ext cx="4417450" cy="331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Людмила\Desktop\F894F0imXw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Людмила\Desktop\ДОУ\IMG_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92896"/>
            <a:ext cx="5580112" cy="418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Людмила\Desktop\ДОУ\IMG_0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733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Спартакиада среди учащихся общеобразовательных учреждений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«От значка ГТО к олимпийской медали»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юдмила\Desktop\ow4NZppfw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6528866" cy="4340676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Фестиваль среди студентов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СУЗов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ВУЗов «Навстречу ГТО»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Людмила\Desktop\Новая папка (6)\IMG_2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3959932" cy="263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Людмила\Desktop\Новая папка (6)\IMG_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781" y="2060848"/>
            <a:ext cx="2904323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Людмила\Desktop\Новая папка (6)\IMG_2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21088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2780928"/>
            <a:ext cx="7499176" cy="3793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2" descr="C:\Users\Людмила\Desktop\Новая папка (6)\IMG_2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84784"/>
            <a:ext cx="2934883" cy="440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Нормативная база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24 марта 2014 г. № 172 «О Всероссийском физкультурно-спортивном комплексе «Готов к труду и обороне» (ГТО)»;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Российской Федерации от 11 июня 2014 г. № 540 «Об утверждении Положения о Всероссийском физкультурно-спортивном комплексе «Готов к труду и обороне» (ГТО)»;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Распоряжение Правительства Российской Федерации от 30 июня 2014 г. № 1165-р «Об утверждении плана мероприятий по поэтапному внедрению Всероссийского физкультурно-спортивного комплекса «Готов к труду и обороне» 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Указ Губернатора Пермского края  от 22 мая 2014 г. № 87 «Об определении исполнительных органов государственной власти Пермского края, ответственных за поэтапное внедрение Всероссийского физкультурно-спортивного комплекса «Готов к труду и обороне» (ГТО) в образовательных организациях, расположенных на территории Пермского края, и за координацию деятельности по поэтапному  внедрению ВФСК «Готов к труду и обороне» (ГТО) в Пермском крае» ;</a:t>
            </a:r>
          </a:p>
          <a:p>
            <a:pPr marL="457200" indent="-457200" algn="just">
              <a:buFont typeface="+mj-lt"/>
              <a:buAutoNum type="arabicPeriod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Распоряжение губернатора Пермского края от 30 июля 2014 года № 157-р «Об утверждении Плана мероприятий по поэтапному введению ВФСК ГТО в Пермском крае» 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 startAt="6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Постановление администрации Чайковского муниципального района от 16.11.2015 № 1338 О поэтапном      внедрении Всероссийского физкультурно-спортивного комплекса «Готов к труду и обороне» на период   2014-2017  годов в Чайковском муниципальном районе .                      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88832" cy="1066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Сдача норм ГТО среди предприятий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Людмила\Desktop\грана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471637" cy="406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Людмила\Desktop\кро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324" y="2708920"/>
            <a:ext cx="608467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Людмила\Desktop\Стрельб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6287194" cy="4391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Людмила\Desktop\100 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068960"/>
            <a:ext cx="5868144" cy="409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на 2016 год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Чайковском районе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/>
          <a:lstStyle/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1.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Завершить работу по созданию центра тестирования;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Укомплектовать штат;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Создать судейские бригады.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Провести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сдачи норм комплекса ВФСК ГТО для населения Чайковского района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066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25112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Ждем всех на спортивных площадках для сдачи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норм комплекса ВФСК ГТО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848872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B8D8E"/>
                </a:solidFill>
                <a:cs typeface="Arial" panose="020B0604020202020204" pitchFamily="34" charset="0"/>
              </a:rPr>
              <a:t>Этапы внедрения Комплекса ГТО</a:t>
            </a:r>
            <a:br>
              <a:rPr lang="ru-RU" b="1" dirty="0" smtClean="0">
                <a:solidFill>
                  <a:srgbClr val="8B8D8E"/>
                </a:solidFill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8B8D8E"/>
                </a:solidFill>
                <a:cs typeface="Arial" panose="020B0604020202020204" pitchFamily="34" charset="0"/>
              </a:rPr>
              <a:t> в Чайковском районе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4333086"/>
              </p:ext>
            </p:extLst>
          </p:nvPr>
        </p:nvGraphicFramePr>
        <p:xfrm>
          <a:off x="395536" y="2060848"/>
          <a:ext cx="842493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5429"/>
                <a:gridCol w="3006725"/>
                <a:gridCol w="2922781"/>
              </a:tblGrid>
              <a:tr h="12869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этап</a:t>
                      </a:r>
                      <a:r>
                        <a:rPr lang="ru-RU" baseline="0" dirty="0" smtClean="0"/>
                        <a:t> – организационно-экспериментальный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8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июля 2014 – 31</a:t>
                      </a:r>
                      <a:r>
                        <a:rPr lang="ru-RU" baseline="0" dirty="0" smtClean="0"/>
                        <a:t> декабря 2015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8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I-VI</a:t>
                      </a:r>
                      <a:r>
                        <a:rPr lang="ru-RU" dirty="0" smtClean="0"/>
                        <a:t> ступени </a:t>
                      </a:r>
                    </a:p>
                    <a:p>
                      <a:r>
                        <a:rPr lang="ru-RU" dirty="0" smtClean="0"/>
                        <a:t>(школы,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ССУЗы</a:t>
                      </a:r>
                      <a:r>
                        <a:rPr lang="ru-RU" baseline="0" dirty="0" smtClean="0"/>
                        <a:t>, ВУЗы</a:t>
                      </a:r>
                      <a:r>
                        <a:rPr lang="ru-RU" dirty="0" smtClean="0"/>
                        <a:t>)</a:t>
                      </a:r>
                    </a:p>
                    <a:p>
                      <a:r>
                        <a:rPr lang="ru-RU" dirty="0" smtClean="0"/>
                        <a:t>14 </a:t>
                      </a:r>
                      <a:r>
                        <a:rPr lang="ru-RU" dirty="0" err="1" smtClean="0"/>
                        <a:t>територий</a:t>
                      </a:r>
                      <a:r>
                        <a:rPr lang="ru-RU" baseline="0" dirty="0" smtClean="0"/>
                        <a:t> Пермского Края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8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2484249"/>
              </p:ext>
            </p:extLst>
          </p:nvPr>
        </p:nvGraphicFramePr>
        <p:xfrm>
          <a:off x="395536" y="3573016"/>
          <a:ext cx="8434459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250"/>
                <a:gridCol w="3002483"/>
                <a:gridCol w="2933726"/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этап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E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января 2016 – 31</a:t>
                      </a:r>
                      <a:r>
                        <a:rPr lang="ru-RU" sz="1200" baseline="0" dirty="0" smtClean="0"/>
                        <a:t> декабря 2016</a:t>
                      </a:r>
                      <a:endParaRPr lang="ru-RU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I-VI</a:t>
                      </a:r>
                      <a:r>
                        <a:rPr lang="ru-RU" sz="1200" dirty="0" smtClean="0"/>
                        <a:t> ступени (школы, </a:t>
                      </a:r>
                      <a:r>
                        <a:rPr lang="ru-RU" sz="1200" dirty="0" err="1" smtClean="0"/>
                        <a:t>ССУЗы</a:t>
                      </a:r>
                      <a:r>
                        <a:rPr lang="ru-RU" sz="1200" dirty="0" smtClean="0"/>
                        <a:t>, ВУЗы),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  <a:cs typeface="Cambria Math" pitchFamily="18" charset="0"/>
                        </a:rPr>
                        <a:t>государственные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  <a:cs typeface="Cambria Math" pitchFamily="18" charset="0"/>
                        </a:rPr>
                        <a:t>учреждения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  <a:cs typeface="Cambria Math" pitchFamily="18" charset="0"/>
                        </a:rPr>
                        <a:t>и предприятия, а также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  <a:cs typeface="Cambria Math" pitchFamily="18" charset="0"/>
                        </a:rPr>
                        <a:t>муниципальные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  <a:cs typeface="Cambria Math" pitchFamily="18" charset="0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  <a:cs typeface="Cambria Math" pitchFamily="18" charset="0"/>
                        </a:rPr>
                        <a:t>государственные служащие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EA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0457569"/>
              </p:ext>
            </p:extLst>
          </p:nvPr>
        </p:nvGraphicFramePr>
        <p:xfrm>
          <a:off x="395536" y="5085184"/>
          <a:ext cx="844398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072"/>
                <a:gridCol w="2998226"/>
                <a:gridCol w="2944687"/>
              </a:tblGrid>
              <a:tr h="8043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этап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96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с 1 января 2017</a:t>
                      </a:r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96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</a:t>
                      </a:r>
                      <a:r>
                        <a:rPr lang="ru-RU" baseline="0" dirty="0" smtClean="0"/>
                        <a:t> ступени</a:t>
                      </a:r>
                    </a:p>
                    <a:p>
                      <a:r>
                        <a:rPr lang="ru-RU" baseline="0" dirty="0" smtClean="0"/>
                        <a:t>Все категории</a:t>
                      </a:r>
                    </a:p>
                    <a:p>
                      <a:r>
                        <a:rPr lang="ru-RU" baseline="0" dirty="0" smtClean="0"/>
                        <a:t>Все регионы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9614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тестирования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тестирования в Чайковском районе – отдел физической культуры и спорта администрации Чайковского муниципального района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Основные задачи: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Тестирование населения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Консультационная и методическая помощь гражданам в подготовке к выполнению государственных требований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Ведение учета результатов и внесение данных в автоматизированную информационную систему Комплекса ГТО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Пропаганда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668344" cy="1066800"/>
          </a:xfrm>
        </p:spPr>
        <p:txBody>
          <a:bodyPr>
            <a:noAutofit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Площадки для сдачи комплекса «ГТО»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Людмила\AppData\Local\Temp\Rar$DI04.452\DSC09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72816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ЮЛЯ\Работа\Отдел ФКиС\Объекты спорта финансир за ФБ\на 03.06.2015\Гимназия\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Людмила\Desktop\2Sm-lq167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77071"/>
            <a:ext cx="5292081" cy="29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Людмила\Downloads\Листовка_5_шагов_х14 в печа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37762"/>
            <a:ext cx="8578876" cy="612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509520" cy="10668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Информационно-пропагандические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мероприятия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4394" t="9498" r="15870" b="9369"/>
          <a:stretch>
            <a:fillRect/>
          </a:stretch>
        </p:blipFill>
        <p:spPr bwMode="auto">
          <a:xfrm>
            <a:off x="251520" y="1844824"/>
            <a:ext cx="39959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4954" t="14880" r="15890" b="8744"/>
          <a:stretch>
            <a:fillRect/>
          </a:stretch>
        </p:blipFill>
        <p:spPr bwMode="auto">
          <a:xfrm>
            <a:off x="3923928" y="1124744"/>
            <a:ext cx="5005701" cy="350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5201" t="15755" r="15320" b="20341"/>
          <a:stretch>
            <a:fillRect/>
          </a:stretch>
        </p:blipFill>
        <p:spPr bwMode="auto">
          <a:xfrm>
            <a:off x="2699792" y="3933056"/>
            <a:ext cx="561662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Семинары, курсы-повышения квалификации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семинара: январь-ноябрь 2015 года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Темы:</a:t>
            </a:r>
          </a:p>
          <a:p>
            <a:pPr marL="285750" indent="-28575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и проведение тестирования в рамках ВФСК ГТО</a:t>
            </a:r>
          </a:p>
          <a:p>
            <a:pPr marL="285750" indent="-28575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Организационно-методические основы внедрения Комплекса ГТО на региональном и муниципальном уровне</a:t>
            </a: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0776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rgbClr val="8B8D8E"/>
                </a:solidFill>
                <a:latin typeface="Times New Roman" pitchFamily="18" charset="0"/>
                <a:cs typeface="Times New Roman" pitchFamily="18" charset="0"/>
              </a:rPr>
              <a:t>Официальный сайт Комплекса </a:t>
            </a:r>
            <a:r>
              <a:rPr lang="en-US" sz="2500" b="1" dirty="0" smtClean="0">
                <a:solidFill>
                  <a:srgbClr val="8B8D8E"/>
                </a:solidFill>
                <a:latin typeface="Times New Roman" pitchFamily="18" charset="0"/>
                <a:cs typeface="Times New Roman" pitchFamily="18" charset="0"/>
              </a:rPr>
              <a:t>gto.ru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55576" y="1340768"/>
            <a:ext cx="8229600" cy="506916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299 жителей Чайковского района зарегистрировалось </a:t>
            </a:r>
          </a:p>
          <a:p>
            <a:pPr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 официальном сайте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gto.ru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\Desktop\Презентация В.Д\сай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992888" cy="40879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080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816</TotalTime>
  <Words>548</Words>
  <Application>Microsoft Office PowerPoint</Application>
  <PresentationFormat>Экран (4:3)</PresentationFormat>
  <Paragraphs>81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О реализации Всероссийского физкультурно-спортивного комплекса  «Готов к труду и обороне»</vt:lpstr>
      <vt:lpstr>Нормативная база</vt:lpstr>
      <vt:lpstr>Этапы внедрения Комплекса ГТО  в Чайковском районе</vt:lpstr>
      <vt:lpstr>Центр тестирования</vt:lpstr>
      <vt:lpstr>Площадки для сдачи комплекса «ГТО»</vt:lpstr>
      <vt:lpstr>Слайд 6</vt:lpstr>
      <vt:lpstr>Информационно-пропагандические мероприятия</vt:lpstr>
      <vt:lpstr>Семинары, курсы-повышения квалификации</vt:lpstr>
      <vt:lpstr>Официальный сайт Комплекса gto.ru</vt:lpstr>
      <vt:lpstr>Отборочные соревнования на  летний и зимний Фестиваль ГТО</vt:lpstr>
      <vt:lpstr>Слайд 11</vt:lpstr>
      <vt:lpstr>Краевые Фестивали спорта</vt:lpstr>
      <vt:lpstr>Первый Фестиваль ГТО, в рамках Всероссийского дня сердца</vt:lpstr>
      <vt:lpstr>Слайд 14</vt:lpstr>
      <vt:lpstr>Слайд 15</vt:lpstr>
      <vt:lpstr>Спартакиада среди воспитанников дошкольных учреждений  «От значка ГТО к олимпийской медали»</vt:lpstr>
      <vt:lpstr>Слайд 17</vt:lpstr>
      <vt:lpstr>Спартакиада среди учащихся общеобразовательных учреждений  «От значка ГТО к олимпийской медали»</vt:lpstr>
      <vt:lpstr>Фестиваль среди студентов  СУЗов и ВУЗов «Навстречу ГТО»</vt:lpstr>
      <vt:lpstr>Сдача норм ГТО среди предприятий</vt:lpstr>
      <vt:lpstr>Слайд 21</vt:lpstr>
      <vt:lpstr>Задачи на 2016 год  в Чайковском районе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внедрении Всероссийского физкультурно-спортивного комплекса «Готов к труду и обороне» в Пермском крае</dc:title>
  <dc:creator>Юлия</dc:creator>
  <cp:lastModifiedBy>Людмила</cp:lastModifiedBy>
  <cp:revision>70</cp:revision>
  <dcterms:created xsi:type="dcterms:W3CDTF">2015-12-17T03:21:11Z</dcterms:created>
  <dcterms:modified xsi:type="dcterms:W3CDTF">2015-12-21T02:38:58Z</dcterms:modified>
</cp:coreProperties>
</file>